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1" r:id="rId4"/>
    <p:sldId id="262" r:id="rId5"/>
    <p:sldId id="264" r:id="rId6"/>
    <p:sldId id="265" r:id="rId7"/>
    <p:sldId id="275" r:id="rId8"/>
    <p:sldId id="276" r:id="rId9"/>
    <p:sldId id="27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4660"/>
  </p:normalViewPr>
  <p:slideViewPr>
    <p:cSldViewPr>
      <p:cViewPr varScale="1">
        <p:scale>
          <a:sx n="85" d="100"/>
          <a:sy n="85" d="100"/>
        </p:scale>
        <p:origin x="-1411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A53E-7BFD-4BAD-9B95-1A58240DA34D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7B53-C398-4CDF-AB57-899371C6F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639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A53E-7BFD-4BAD-9B95-1A58240DA34D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7B53-C398-4CDF-AB57-899371C6F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701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A53E-7BFD-4BAD-9B95-1A58240DA34D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7B53-C398-4CDF-AB57-899371C6F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051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A53E-7BFD-4BAD-9B95-1A58240DA34D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7B53-C398-4CDF-AB57-899371C6F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3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A53E-7BFD-4BAD-9B95-1A58240DA34D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7B53-C398-4CDF-AB57-899371C6F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36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A53E-7BFD-4BAD-9B95-1A58240DA34D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7B53-C398-4CDF-AB57-899371C6F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472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A53E-7BFD-4BAD-9B95-1A58240DA34D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7B53-C398-4CDF-AB57-899371C6F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871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A53E-7BFD-4BAD-9B95-1A58240DA34D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7B53-C398-4CDF-AB57-899371C6F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370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A53E-7BFD-4BAD-9B95-1A58240DA34D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7B53-C398-4CDF-AB57-899371C6F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905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A53E-7BFD-4BAD-9B95-1A58240DA34D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7B53-C398-4CDF-AB57-899371C6F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51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A53E-7BFD-4BAD-9B95-1A58240DA34D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7B53-C398-4CDF-AB57-899371C6F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799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5A53E-7BFD-4BAD-9B95-1A58240DA34D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67B53-C398-4CDF-AB57-899371C6F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32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Your kids don’t need a USB!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95466">
            <a:off x="3038475" y="2438400"/>
            <a:ext cx="3295650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Minus 9"/>
          <p:cNvSpPr/>
          <p:nvPr/>
        </p:nvSpPr>
        <p:spPr>
          <a:xfrm rot="2054779">
            <a:off x="381000" y="3329786"/>
            <a:ext cx="8610600" cy="914400"/>
          </a:xfrm>
          <a:prstGeom prst="mathMinus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590905">
            <a:off x="1949015" y="1891931"/>
            <a:ext cx="5474571" cy="383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8876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4068762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Students can save work </a:t>
            </a:r>
            <a:br>
              <a:rPr lang="en-US" dirty="0" smtClean="0"/>
            </a:br>
            <a:r>
              <a:rPr lang="en-US" dirty="0" smtClean="0"/>
              <a:t>on the </a:t>
            </a:r>
            <a:br>
              <a:rPr lang="en-US" dirty="0" smtClean="0"/>
            </a:br>
            <a:r>
              <a:rPr lang="en-US" dirty="0" smtClean="0"/>
              <a:t>Student Portal.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Here’s how. </a:t>
            </a:r>
            <a:br>
              <a:rPr lang="en-US" dirty="0" smtClean="0"/>
            </a:br>
            <a:endParaRPr lang="en-US" sz="8800" b="1" dirty="0"/>
          </a:p>
        </p:txBody>
      </p:sp>
    </p:spTree>
    <p:extLst>
      <p:ext uri="{BB962C8B-B14F-4D97-AF65-F5344CB8AC3E}">
        <p14:creationId xmlns:p14="http://schemas.microsoft.com/office/powerpoint/2010/main" val="1054260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3230562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1. Save your work onto the computer just the way that you normally do.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(Use ‘My Documents’.)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548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Go to dadeschools.net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2" y="1681162"/>
            <a:ext cx="7219950" cy="4518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Left Arrow 3"/>
          <p:cNvSpPr/>
          <p:nvPr/>
        </p:nvSpPr>
        <p:spPr>
          <a:xfrm rot="20717212">
            <a:off x="2826035" y="2681865"/>
            <a:ext cx="1676400" cy="86563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625156" y="1828800"/>
            <a:ext cx="2438400" cy="173050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930418" y="2223849"/>
            <a:ext cx="2004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Then click on</a:t>
            </a:r>
          </a:p>
          <a:p>
            <a:r>
              <a:rPr lang="en-US" sz="2400" b="1" dirty="0" smtClean="0"/>
              <a:t>‘Students’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24290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Autofit/>
          </a:bodyPr>
          <a:lstStyle/>
          <a:p>
            <a:r>
              <a:rPr lang="en-US" sz="7200" b="1" dirty="0" smtClean="0"/>
              <a:t>Log in to the portal</a:t>
            </a:r>
            <a:endParaRPr lang="en-US" sz="72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24" y="1643062"/>
            <a:ext cx="6849162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495800"/>
            <a:ext cx="17065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3003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Click on ‘My Site’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712" y="1757362"/>
            <a:ext cx="7124700" cy="4458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215579">
            <a:off x="4489753" y="2941638"/>
            <a:ext cx="17065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365500"/>
            <a:ext cx="2462213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67000" y="3733800"/>
            <a:ext cx="137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Click on </a:t>
            </a:r>
          </a:p>
          <a:p>
            <a:r>
              <a:rPr lang="en-US" sz="2400" b="1" dirty="0" smtClean="0"/>
              <a:t>‘My Site’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064601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000" b="1" dirty="0" smtClean="0"/>
              <a:t>Click on ‘</a:t>
            </a:r>
            <a:r>
              <a:rPr lang="en-US" sz="4000" b="1" smtClean="0"/>
              <a:t>Personal Documents</a:t>
            </a:r>
            <a:r>
              <a:rPr lang="en-US" sz="4000" b="1" dirty="0" smtClean="0"/>
              <a:t>’</a:t>
            </a:r>
            <a:endParaRPr lang="en-US" sz="4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52600"/>
            <a:ext cx="7336214" cy="459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Minus 2"/>
          <p:cNvSpPr/>
          <p:nvPr/>
        </p:nvSpPr>
        <p:spPr>
          <a:xfrm>
            <a:off x="2819398" y="2895600"/>
            <a:ext cx="1610707" cy="533400"/>
          </a:xfrm>
          <a:prstGeom prst="mathMinus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Minus 3"/>
          <p:cNvSpPr/>
          <p:nvPr/>
        </p:nvSpPr>
        <p:spPr>
          <a:xfrm>
            <a:off x="2826125" y="2286000"/>
            <a:ext cx="914400" cy="495300"/>
          </a:xfrm>
          <a:prstGeom prst="mathMin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457450"/>
            <a:ext cx="70643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own Arrow 5"/>
          <p:cNvSpPr/>
          <p:nvPr/>
        </p:nvSpPr>
        <p:spPr>
          <a:xfrm rot="4799422">
            <a:off x="3284734" y="4007525"/>
            <a:ext cx="484632" cy="97840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06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8288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800" b="1" dirty="0" smtClean="0"/>
              <a:t>Upload your saved work onto ‘Personal Documents’.</a:t>
            </a:r>
            <a:endParaRPr lang="en-US" sz="4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667000"/>
            <a:ext cx="5062538" cy="3803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366246"/>
            <a:ext cx="997323" cy="215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988" y="3352800"/>
            <a:ext cx="1192212" cy="12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48000" y="3886200"/>
            <a:ext cx="609600" cy="7024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038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95466">
            <a:off x="3941307" y="3853503"/>
            <a:ext cx="2080075" cy="208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590905">
            <a:off x="3256206" y="4043972"/>
            <a:ext cx="2969148" cy="207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63927">
            <a:off x="3309706" y="3360674"/>
            <a:ext cx="2990850" cy="3446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051953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381000"/>
            <a:ext cx="8153400" cy="258532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prstClr val="white"/>
                </a:solidFill>
              </a:rPr>
              <a:t>Think of it! </a:t>
            </a:r>
          </a:p>
          <a:p>
            <a:r>
              <a:rPr lang="en-US" sz="4800" b="1" dirty="0" smtClean="0">
                <a:solidFill>
                  <a:prstClr val="white"/>
                </a:solidFill>
              </a:rPr>
              <a:t>No more lost / forgotten USBs.</a:t>
            </a:r>
          </a:p>
          <a:p>
            <a:r>
              <a:rPr lang="en-US" sz="4800" b="1" smtClean="0">
                <a:solidFill>
                  <a:prstClr val="white"/>
                </a:solidFill>
              </a:rPr>
              <a:t>Use the STUDENT PORTAL. </a:t>
            </a:r>
            <a:endParaRPr lang="en-US" sz="4800" b="1" dirty="0">
              <a:solidFill>
                <a:prstClr val="white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733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82</Words>
  <Application>Microsoft Office PowerPoint</Application>
  <PresentationFormat>On-screen Show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Your kids don’t need a USB!</vt:lpstr>
      <vt:lpstr> Students can save work  on the  Student Portal.  Here’s how.  </vt:lpstr>
      <vt:lpstr>1. Save your work onto the computer just the way that you normally do.   (Use ‘My Documents’.)</vt:lpstr>
      <vt:lpstr>Go to dadeschools.net</vt:lpstr>
      <vt:lpstr>Log in to the portal</vt:lpstr>
      <vt:lpstr>Click on ‘My Site’</vt:lpstr>
      <vt:lpstr>Click on ‘Personal Documents’</vt:lpstr>
      <vt:lpstr>Upload your saved work onto ‘Personal Documents’.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Books for doing RESEARCH</dc:title>
  <dc:creator>Ook!</dc:creator>
  <cp:lastModifiedBy>Ook!</cp:lastModifiedBy>
  <cp:revision>27</cp:revision>
  <dcterms:created xsi:type="dcterms:W3CDTF">2011-10-22T17:59:59Z</dcterms:created>
  <dcterms:modified xsi:type="dcterms:W3CDTF">2012-01-14T17:20:30Z</dcterms:modified>
</cp:coreProperties>
</file>